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1309-D12A-4985-A878-DC160481A552}" type="datetimeFigureOut">
              <a:rPr lang="en-US" smtClean="0"/>
              <a:t>9/8/2016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1FDF-B95A-45C4-85DF-B789600F54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082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1309-D12A-4985-A878-DC160481A552}" type="datetimeFigureOut">
              <a:rPr lang="en-US" smtClean="0"/>
              <a:t>9/8/2016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1FDF-B95A-45C4-85DF-B789600F54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52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1309-D12A-4985-A878-DC160481A552}" type="datetimeFigureOut">
              <a:rPr lang="en-US" smtClean="0"/>
              <a:t>9/8/2016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1FDF-B95A-45C4-85DF-B789600F54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30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1309-D12A-4985-A878-DC160481A552}" type="datetimeFigureOut">
              <a:rPr lang="en-US" smtClean="0"/>
              <a:t>9/8/2016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1FDF-B95A-45C4-85DF-B789600F54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434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1309-D12A-4985-A878-DC160481A552}" type="datetimeFigureOut">
              <a:rPr lang="en-US" smtClean="0"/>
              <a:t>9/8/2016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1FDF-B95A-45C4-85DF-B789600F54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743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1309-D12A-4985-A878-DC160481A552}" type="datetimeFigureOut">
              <a:rPr lang="en-US" smtClean="0"/>
              <a:t>9/8/2016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1FDF-B95A-45C4-85DF-B789600F54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734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1309-D12A-4985-A878-DC160481A552}" type="datetimeFigureOut">
              <a:rPr lang="en-US" smtClean="0"/>
              <a:t>9/8/2016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1FDF-B95A-45C4-85DF-B789600F54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35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1309-D12A-4985-A878-DC160481A552}" type="datetimeFigureOut">
              <a:rPr lang="en-US" smtClean="0"/>
              <a:t>9/8/2016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1FDF-B95A-45C4-85DF-B789600F54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927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1309-D12A-4985-A878-DC160481A552}" type="datetimeFigureOut">
              <a:rPr lang="en-US" smtClean="0"/>
              <a:t>9/8/2016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1FDF-B95A-45C4-85DF-B789600F54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625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1309-D12A-4985-A878-DC160481A552}" type="datetimeFigureOut">
              <a:rPr lang="en-US" smtClean="0"/>
              <a:t>9/8/2016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1FDF-B95A-45C4-85DF-B789600F54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742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1309-D12A-4985-A878-DC160481A552}" type="datetimeFigureOut">
              <a:rPr lang="en-US" smtClean="0"/>
              <a:t>9/8/2016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1FDF-B95A-45C4-85DF-B789600F54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761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B1309-D12A-4985-A878-DC160481A552}" type="datetimeFigureOut">
              <a:rPr lang="en-US" smtClean="0"/>
              <a:t>9/8/2016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31FDF-B95A-45C4-85DF-B789600F54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76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/>
          <a:srcRect l="1518" r="905" b="1"/>
          <a:stretch/>
        </p:blipFill>
        <p:spPr>
          <a:xfrm>
            <a:off x="2556660" y="201881"/>
            <a:ext cx="6912355" cy="4738253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15636" y="5201391"/>
            <a:ext cx="11424063" cy="14725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7200" dirty="0">
                <a:solidFill>
                  <a:schemeClr val="bg1"/>
                </a:solidFill>
              </a:rPr>
              <a:t>威斯康星大学麦迪逊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103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r="17906"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1" y="570016"/>
            <a:ext cx="3651466" cy="565380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2015-2016 </a:t>
            </a:r>
            <a:r>
              <a: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非本州居民大学本科学费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29,665</a:t>
            </a:r>
            <a:r>
              <a: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美元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05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8" r="12617"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1" y="487680"/>
            <a:ext cx="3651466" cy="5736139"/>
          </a:xfrm>
        </p:spPr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从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1944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年至今威大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麦迪逊已经有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位教授获得了诺贝尔奖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33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位教授获得了普利策奖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92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6" r="1149"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1" y="365760"/>
            <a:ext cx="3651466" cy="585805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被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U.S. News 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排名为全美综合大学第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41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名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艺术与人文类大学第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17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名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全球最佳大学第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26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名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096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134677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640227"/>
            <a:ext cx="5126736" cy="34220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1903" y="1258784"/>
            <a:ext cx="5235490" cy="463598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dirty="0"/>
              <a:t>威大目前是全美前十名培养出最多世界五百强</a:t>
            </a:r>
            <a:r>
              <a:rPr lang="en-US" sz="3600" dirty="0"/>
              <a:t>CEO</a:t>
            </a:r>
            <a:r>
              <a:rPr lang="zh-CN" altLang="en-US" sz="3600" dirty="0"/>
              <a:t>的大学之一</a:t>
            </a:r>
            <a:endParaRPr lang="en-US" sz="36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42673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9" r="18443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1" y="548640"/>
            <a:ext cx="3651466" cy="567517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威大教育学院目前在全美公立大学教育学院中排名第一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全美教育学院排名第四（前三名为斯坦福大学，哈佛大学，霍普金斯大学）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780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" r="21026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1" y="640080"/>
            <a:ext cx="3651466" cy="558373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威大的科研曾为人类创造出了维生素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 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和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以及药品外膜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185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5"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1" y="746760"/>
            <a:ext cx="3651466" cy="547705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大学为学生提供了舒适和方便的生活设施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490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6" r="355" b="-1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0" y="762000"/>
            <a:ext cx="3667037" cy="546181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由于是美国重点农业州，威斯康星州居民享受食品免税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43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0" r="12995"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1" y="502920"/>
            <a:ext cx="3651466" cy="572089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在麦迪逊市中心的威斯康星州政府大厦，世界十大穹顶建筑之一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大厦一周七天全部向所有人开放，包括州高级法院和州长办公室无需任何安检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33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" r="23092"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1" y="731520"/>
            <a:ext cx="3651466" cy="54922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威大的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CHAZEN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美术馆馆藏涵盖从古希腊至当代最先锋艺术家的作品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每年邀请世界各地知名艺术家在此举办展览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78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00644"/>
            <a:ext cx="10515600" cy="5476319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zh-CN" altLang="en-US" sz="6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威斯康星大学</a:t>
            </a:r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zh-CN" altLang="en-US" sz="6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麦迪逊校区成立于</a:t>
            </a:r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1848</a:t>
            </a:r>
            <a:r>
              <a:rPr lang="zh-CN" altLang="en-US" sz="6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年，是由政府赠地建立的公立大学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907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9" r="11876"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1" y="688770"/>
            <a:ext cx="3651466" cy="553505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学校也为学生提供了一流的教学设施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159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35" y="1849376"/>
            <a:ext cx="6543365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12" y="295821"/>
            <a:ext cx="4672346" cy="31071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1183740" y="4441372"/>
            <a:ext cx="4134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课堂景象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50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" r="4369" b="3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1" b="3059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515" y="853440"/>
            <a:ext cx="6204984" cy="489523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zh-CN" altLang="en-US" sz="4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威大有来自本校乳制品科学特殊配方的世界上最好吃的冰激凌</a:t>
            </a:r>
            <a:endParaRPr lang="en-US" sz="4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26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6000" dirty="0">
                <a:solidFill>
                  <a:srgbClr val="FF0000"/>
                </a:solidFill>
              </a:rPr>
              <a:t>威斯康星大学欢迎您！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060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63138"/>
            <a:ext cx="10515600" cy="571382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6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校园位于威斯康星州首府麦迪逊市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6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占地面积</a:t>
            </a:r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936</a:t>
            </a:r>
            <a:r>
              <a:rPr lang="zh-CN" altLang="en-US" sz="6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英亩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496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2057400"/>
            <a:ext cx="6019799" cy="2499360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现任校长瑞拜卡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布兰克， 曾在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2009 – 2013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年间任美国商务部长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31" y="822075"/>
            <a:ext cx="3366005" cy="505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02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6" r="11990"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132" y="1603170"/>
            <a:ext cx="4027265" cy="4620650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大学预算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29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亿美元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科研支出在全美高教排名第四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5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r="25265"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1" y="1401288"/>
            <a:ext cx="3651466" cy="4822531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大学拥有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</a:t>
            </a: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所专业院校和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21,608</a:t>
            </a: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名教职员工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98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9" r="13186"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1" y="653144"/>
            <a:ext cx="3651466" cy="557067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目前全部在世的校友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428,257</a:t>
            </a: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名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38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r="8050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1" y="792480"/>
            <a:ext cx="3651466" cy="543133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2015</a:t>
            </a: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年录取本科生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29,580</a:t>
            </a: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名，研究生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9,002</a:t>
            </a: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名，特殊生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2,082</a:t>
            </a: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名，职业生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2,725</a:t>
            </a: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名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录取总数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43,389</a:t>
            </a: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名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263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6" r="19224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8" name="Straight Connector 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7434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5431" y="2115117"/>
            <a:ext cx="6909894" cy="4108702"/>
          </a:xfrm>
        </p:spPr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2014 – 2015 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年授学士学位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6,902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名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硕士学位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2,134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名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博士学位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1,506</a:t>
            </a: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名 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49245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598</Words>
  <Application>Microsoft Office PowerPoint</Application>
  <PresentationFormat>Widescreen</PresentationFormat>
  <Paragraphs>34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威斯康星大学 麦迪逊</dc:title>
  <dc:creator>Shuxing Fan</dc:creator>
  <cp:lastModifiedBy>Shuxing Fan</cp:lastModifiedBy>
  <cp:revision>14</cp:revision>
  <dcterms:created xsi:type="dcterms:W3CDTF">2016-09-08T15:47:33Z</dcterms:created>
  <dcterms:modified xsi:type="dcterms:W3CDTF">2016-09-09T01:40:31Z</dcterms:modified>
</cp:coreProperties>
</file>